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44"/>
    <p:restoredTop sz="94647"/>
  </p:normalViewPr>
  <p:slideViewPr>
    <p:cSldViewPr snapToGrid="0" showGuides="1">
      <p:cViewPr varScale="1">
        <p:scale>
          <a:sx n="80" d="100"/>
          <a:sy n="80" d="100"/>
        </p:scale>
        <p:origin x="216" y="1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DD3C2-8992-0E35-C2F2-E5AEA0032E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223125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6FC57C-13B7-F8DA-EE02-CFFB941D90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02800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103CA1-3E60-8F2C-A70D-AC6AB2030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21C70-6BDD-0B4E-9E13-B9B1C5737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5FBBFE-8708-2C31-0F77-0D2DC233A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28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1B4B9-630B-7B48-7A66-335BD8068B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53275C-5737-6363-6310-EBECC6E39E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1BC2E0-7E2D-4810-F459-0DAD83015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2351D7-06A9-4A94-0F89-65AE9E0A81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DE1AF-AA8A-5C60-F206-DD45807F1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48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0634EA-9024-02AA-995C-9D0B8E9082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932092-0C33-0583-6CCC-4546189BE2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642F67-2F19-62E7-9F66-3878E3E938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3A3EA9-3A2C-D6DC-8726-CA65A3868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452CDF-805A-2223-E972-73267B087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70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52424-3A0D-05F4-B175-9F5894CC8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D22C2B-A1F7-2422-C0D2-1D29CCBDF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0CD9AF-700B-2F42-76E4-4FEC22FF7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70685-2DD1-F7BA-920A-41D3AA275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41081F-33FE-F41A-F90D-B80185E07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568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9EB2F-84C5-627C-BDE1-05BEBCE15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6A931E-1884-D0AF-62B9-D47C65FE5A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00227B-B2FC-16BF-92A4-5C8383320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EE8694-EE88-0475-F22F-B92613A0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C7767-AE86-7C33-D5CE-47FA5D9D7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80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D1BA7-4F79-42F5-0809-F1A8ADB08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CFB9A-88BF-2A40-04C8-07DDF66F83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B62DF2-99E0-6AA7-1D7D-9AFBF2F957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8237D4-E2D3-79E8-F267-2B192D21D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39753-2DE9-858C-F7CF-5B45EEC48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9A3A34-CBF9-DA1B-6B82-B8663891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573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F7EDA-B4B5-4EB2-34BC-F2EC04C2B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74D03C-86DE-0E12-0B8A-DFC2C33CF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AB10F4-1CF8-CD78-49CE-64DFB07D14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C1EB62-72F0-027C-7A5A-12EA7AF139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C642D9-4BE6-B429-141A-72F982998E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192434-0851-DA06-4A82-ABBFA3E40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97B128C-FAA2-BFEE-2B21-BF679D01D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56E80B2-7473-547D-78B3-DF7493572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857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F77BF3-1D7D-C171-8FA1-72E39D176A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5C209-401F-126F-1B31-343C34A30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91DD9F-A78A-7F9A-F7C2-496892D58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20D0D9-9E17-C156-E479-F7508622D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70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9B6B1B-802A-BDF2-46A3-CA1C72DB70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BE1F7-887F-B739-E3AC-DD532AC01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03F55F-169F-184A-9F05-A34D6E691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910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38E67-2F97-1140-2F4C-B5EC8A76C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A2E35-BBFA-E650-9B41-FCC03CAF67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61F10-1EFD-6DFB-C19C-7E6B965B6D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CC41BD-4B0C-FFE8-A659-72E7D15AB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7792B6-7956-56FE-C07E-A69DBCD4D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71FEB2-A087-8A3E-7C8C-9334448E8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78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0C495-2E1F-E9CB-D4B9-A055D40D6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67755B-0EAB-BAA3-5469-A0DE33C2DF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C77C09-4965-ED1F-E9E0-F5EAE14A1B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6FB1B6-92C4-ACE2-AD4E-6831D4C02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1F0BB6-5E53-D739-9808-D982298B9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9FC779-4DBD-D1EA-CE37-776305F2C9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15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8CE12-4155-EEB4-CC66-2AF5D48D9B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AE6F8F-1102-B4BF-5EA6-DF363CE1D2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E635E6-4722-F7F9-E8E6-ACC659DDFE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858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21D31-A600-D149-9DA6-0F9C6871FDC3}" type="datetimeFigureOut">
              <a:rPr lang="en-US" smtClean="0"/>
              <a:t>6/14/24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6BFDA8-FD51-338D-7708-B14391BDF5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8580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2CEB5-41C6-3FD0-8C7B-A1129A76F4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858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CACCE-EFD7-6C48-8B48-99550F053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20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B7FA4-CCE0-FF83-205B-F9BAB38A4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40F3B1-7ABC-1B6E-343C-E322CC3EF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5280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B41E3-A492-7EB5-CD04-83A42E037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991F83-AA1C-A61D-9EFF-C4587357F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Body copy goes here</a:t>
            </a:r>
          </a:p>
          <a:p>
            <a:pPr lvl="1"/>
            <a:r>
              <a:rPr lang="en-US" dirty="0"/>
              <a:t>Body copy goes here</a:t>
            </a:r>
          </a:p>
          <a:p>
            <a:pPr lvl="2"/>
            <a:r>
              <a:rPr lang="en-US" dirty="0"/>
              <a:t>Body copy goes here</a:t>
            </a:r>
          </a:p>
          <a:p>
            <a:pPr lvl="3"/>
            <a:r>
              <a:rPr lang="en-US" dirty="0"/>
              <a:t>Body copy goes here</a:t>
            </a:r>
          </a:p>
        </p:txBody>
      </p:sp>
    </p:spTree>
    <p:extLst>
      <p:ext uri="{BB962C8B-B14F-4D97-AF65-F5344CB8AC3E}">
        <p14:creationId xmlns:p14="http://schemas.microsoft.com/office/powerpoint/2010/main" val="3101148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6829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16</Words>
  <Application>Microsoft Macintosh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Julie Maher</dc:creator>
  <cp:lastModifiedBy>Julie Maher</cp:lastModifiedBy>
  <cp:revision>2</cp:revision>
  <dcterms:created xsi:type="dcterms:W3CDTF">2024-03-26T03:51:54Z</dcterms:created>
  <dcterms:modified xsi:type="dcterms:W3CDTF">2024-06-14T04:30:58Z</dcterms:modified>
</cp:coreProperties>
</file>